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9.png" ContentType="image/png"/>
  <Override PartName="/ppt/media/image2.png" ContentType="image/png"/>
  <Override PartName="/ppt/media/image10.png" ContentType="image/png"/>
  <Override PartName="/ppt/media/image8.png" ContentType="image/png"/>
  <Override PartName="/ppt/media/image1.png" ContentType="image/png"/>
  <Override PartName="/ppt/media/image7.png" ContentType="image/png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6C2DECB-FCEC-483C-923F-9217576D0DE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6E3DB29-35FD-4AAA-9D9A-54C830EAD358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F9DD2EB-3C8A-4549-A738-ABC6B5AD0104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26C4185-74EE-4A1F-9625-942F9E57FA5B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B8AC480-D8E4-4075-9006-75B7A3ED3255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3F4C206-CA5E-4920-93B3-0C4BD56C68F6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B84900C-A328-4410-9A6C-A9C650063030}" type="slidenum">
              <a:rPr b="0" lang="en-US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1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2;p1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Google Shape;13;p11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5;p1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Google Shape;16;p1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Google Shape;17;p12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35;p1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Google Shape;36;p1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Google Shape;37;p17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52;p1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53;p1"/>
          <p:cNvSpPr/>
          <p:nvPr/>
        </p:nvSpPr>
        <p:spPr>
          <a:xfrm>
            <a:off x="814320" y="147168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4000"/>
              </a:lnSpc>
              <a:buNone/>
              <a:tabLst>
                <a:tab algn="l" pos="0"/>
              </a:tabLst>
            </a:pPr>
            <a:r>
              <a:rPr b="1" lang="ru-RU" sz="4450" spc="-1" strike="noStrike">
                <a:solidFill>
                  <a:srgbClr val="030303"/>
                </a:solidFill>
                <a:latin typeface="Arial"/>
                <a:ea typeface="Arial"/>
              </a:rPr>
              <a:t>Реализация программы внеурочной деятельности «Введение в искусственный интеллект в 7-9-х классах»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131" name="Google Shape;54;p1"/>
          <p:cNvSpPr/>
          <p:nvPr/>
        </p:nvSpPr>
        <p:spPr>
          <a:xfrm>
            <a:off x="814320" y="471600"/>
            <a:ext cx="7556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МБОУ «Гимназия №72» г. Прокопьевск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2" name="Google Shape;55;p1"/>
          <p:cNvSpPr/>
          <p:nvPr/>
        </p:nvSpPr>
        <p:spPr>
          <a:xfrm>
            <a:off x="793800" y="5302440"/>
            <a:ext cx="362520" cy="362520"/>
          </a:xfrm>
          <a:prstGeom prst="roundRect">
            <a:avLst>
              <a:gd name="adj" fmla="val 25194296"/>
            </a:avLst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54;p1"/>
          <p:cNvSpPr/>
          <p:nvPr/>
        </p:nvSpPr>
        <p:spPr>
          <a:xfrm>
            <a:off x="2314440" y="6615000"/>
            <a:ext cx="7556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Пустовгар Я.Е., Ермишова Т.Л.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61;p2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135" name="Google Shape;62;p2"/>
          <p:cNvSpPr/>
          <p:nvPr/>
        </p:nvSpPr>
        <p:spPr>
          <a:xfrm>
            <a:off x="793800" y="59580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400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030303"/>
                </a:solidFill>
                <a:latin typeface="DM Sans SemiBold"/>
                <a:ea typeface="DM Sans SemiBold"/>
              </a:rPr>
              <a:t>Примеры проектов учащихся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136" name="Google Shape;63;p2"/>
          <p:cNvSpPr/>
          <p:nvPr/>
        </p:nvSpPr>
        <p:spPr>
          <a:xfrm>
            <a:off x="793800" y="218160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64;p2"/>
          <p:cNvSpPr/>
          <p:nvPr/>
        </p:nvSpPr>
        <p:spPr>
          <a:xfrm>
            <a:off x="878760" y="222408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1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38" name="Google Shape;65;p2"/>
          <p:cNvSpPr/>
          <p:nvPr/>
        </p:nvSpPr>
        <p:spPr>
          <a:xfrm>
            <a:off x="1530720" y="21816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Создание чат-бота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9" name="Google Shape;66;p2"/>
          <p:cNvSpPr/>
          <p:nvPr/>
        </p:nvSpPr>
        <p:spPr>
          <a:xfrm>
            <a:off x="1530720" y="2672280"/>
            <a:ext cx="292752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64646"/>
                </a:solidFill>
                <a:latin typeface="Inter Medium"/>
                <a:ea typeface="Inter Medium"/>
              </a:rPr>
              <a:t>Разработка чат-бота на основе Telebot для мессенджеров.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140" name="Google Shape;67;p2"/>
          <p:cNvSpPr/>
          <p:nvPr/>
        </p:nvSpPr>
        <p:spPr>
          <a:xfrm>
            <a:off x="4685400" y="218160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68;p2"/>
          <p:cNvSpPr/>
          <p:nvPr/>
        </p:nvSpPr>
        <p:spPr>
          <a:xfrm>
            <a:off x="4770360" y="222408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2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42" name="Google Shape;69;p2"/>
          <p:cNvSpPr/>
          <p:nvPr/>
        </p:nvSpPr>
        <p:spPr>
          <a:xfrm>
            <a:off x="5422680" y="2181600"/>
            <a:ext cx="292752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Распознавание изображений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3" name="Google Shape;70;p2"/>
          <p:cNvSpPr/>
          <p:nvPr/>
        </p:nvSpPr>
        <p:spPr>
          <a:xfrm>
            <a:off x="5422680" y="3026520"/>
            <a:ext cx="2927520" cy="145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64646"/>
                </a:solidFill>
                <a:latin typeface="Inter Medium"/>
                <a:ea typeface="Inter Medium"/>
              </a:rPr>
              <a:t>Обучение моделей распознаванию изображений животных и растений.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144" name="Google Shape;71;p2"/>
          <p:cNvSpPr/>
          <p:nvPr/>
        </p:nvSpPr>
        <p:spPr>
          <a:xfrm>
            <a:off x="793800" y="496008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72;p2"/>
          <p:cNvSpPr/>
          <p:nvPr/>
        </p:nvSpPr>
        <p:spPr>
          <a:xfrm>
            <a:off x="878760" y="500256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3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46" name="Google Shape;73;p2"/>
          <p:cNvSpPr/>
          <p:nvPr/>
        </p:nvSpPr>
        <p:spPr>
          <a:xfrm>
            <a:off x="1530720" y="4960080"/>
            <a:ext cx="32299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Голосовые помощники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7" name="Google Shape;74;p2"/>
          <p:cNvSpPr/>
          <p:nvPr/>
        </p:nvSpPr>
        <p:spPr>
          <a:xfrm>
            <a:off x="1530720" y="5450400"/>
            <a:ext cx="2927520" cy="12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64646"/>
                </a:solidFill>
                <a:latin typeface="Inter Medium"/>
                <a:ea typeface="Inter Medium"/>
              </a:rPr>
              <a:t>Создание голосового помощника, отвечающего на простые вопросы.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148" name="Google Shape;75;p2"/>
          <p:cNvSpPr/>
          <p:nvPr/>
        </p:nvSpPr>
        <p:spPr>
          <a:xfrm>
            <a:off x="4741560" y="497484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76;p2"/>
          <p:cNvSpPr/>
          <p:nvPr/>
        </p:nvSpPr>
        <p:spPr>
          <a:xfrm>
            <a:off x="4826520" y="501732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4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50" name="Google Shape;77;p2"/>
          <p:cNvSpPr/>
          <p:nvPr/>
        </p:nvSpPr>
        <p:spPr>
          <a:xfrm>
            <a:off x="5478480" y="4974840"/>
            <a:ext cx="32299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Создание компьютерной видеоигры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51" name="Google Shape;78;p2"/>
          <p:cNvSpPr/>
          <p:nvPr/>
        </p:nvSpPr>
        <p:spPr>
          <a:xfrm>
            <a:off x="5422680" y="5825520"/>
            <a:ext cx="2927520" cy="12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620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64646"/>
                </a:solidFill>
                <a:latin typeface="Inter Medium"/>
                <a:ea typeface="Inter Medium"/>
              </a:rPr>
              <a:t>Создание простой компьютерной видеоигры</a:t>
            </a:r>
            <a:endParaRPr b="0" lang="ru-RU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84;g33df1673be2_0_5" descr=""/>
          <p:cNvPicPr/>
          <p:nvPr/>
        </p:nvPicPr>
        <p:blipFill>
          <a:blip r:embed="rId1"/>
          <a:stretch/>
        </p:blipFill>
        <p:spPr>
          <a:xfrm>
            <a:off x="815040" y="358560"/>
            <a:ext cx="5307840" cy="336672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85;g33df1673be2_0_5" descr=""/>
          <p:cNvPicPr/>
          <p:nvPr/>
        </p:nvPicPr>
        <p:blipFill>
          <a:blip r:embed="rId2"/>
          <a:stretch/>
        </p:blipFill>
        <p:spPr>
          <a:xfrm>
            <a:off x="6591960" y="277920"/>
            <a:ext cx="7412040" cy="76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91;g33df1673be2_0_49" descr=""/>
          <p:cNvPicPr/>
          <p:nvPr/>
        </p:nvPicPr>
        <p:blipFill>
          <a:blip r:embed="rId1"/>
          <a:stretch/>
        </p:blipFill>
        <p:spPr>
          <a:xfrm>
            <a:off x="2979000" y="64080"/>
            <a:ext cx="8073360" cy="759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97;p7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98;p7"/>
          <p:cNvSpPr/>
          <p:nvPr/>
        </p:nvSpPr>
        <p:spPr>
          <a:xfrm>
            <a:off x="814320" y="614160"/>
            <a:ext cx="76068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4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30303"/>
                </a:solidFill>
                <a:latin typeface="DM Sans SemiBold"/>
                <a:ea typeface="DM Sans SemiBold"/>
              </a:rPr>
              <a:t>Затруднения при реализации программы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7" name="Google Shape;99;p7"/>
          <p:cNvSpPr/>
          <p:nvPr/>
        </p:nvSpPr>
        <p:spPr>
          <a:xfrm>
            <a:off x="885960" y="2091960"/>
            <a:ext cx="3714480" cy="1588320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Google Shape;100;p7"/>
          <p:cNvSpPr/>
          <p:nvPr/>
        </p:nvSpPr>
        <p:spPr>
          <a:xfrm>
            <a:off x="1112760" y="2318760"/>
            <a:ext cx="3254760" cy="12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Недостаток знаний в области ИИ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9" name="Google Shape;102;p7"/>
          <p:cNvSpPr/>
          <p:nvPr/>
        </p:nvSpPr>
        <p:spPr>
          <a:xfrm>
            <a:off x="4849920" y="2066400"/>
            <a:ext cx="3714480" cy="1571400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Google Shape;103;p7"/>
          <p:cNvSpPr/>
          <p:nvPr/>
        </p:nvSpPr>
        <p:spPr>
          <a:xfrm>
            <a:off x="4992480" y="2280600"/>
            <a:ext cx="3547800" cy="68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Стремительное развитие 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1" name="Google Shape;104;p7"/>
          <p:cNvSpPr/>
          <p:nvPr/>
        </p:nvSpPr>
        <p:spPr>
          <a:xfrm>
            <a:off x="5004360" y="2809080"/>
            <a:ext cx="325476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Google Shape;99;p7"/>
          <p:cNvSpPr/>
          <p:nvPr/>
        </p:nvSpPr>
        <p:spPr>
          <a:xfrm>
            <a:off x="777960" y="4423680"/>
            <a:ext cx="3714480" cy="1588320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Google Shape;102;p7"/>
          <p:cNvSpPr/>
          <p:nvPr/>
        </p:nvSpPr>
        <p:spPr>
          <a:xfrm>
            <a:off x="4849920" y="4280760"/>
            <a:ext cx="3714480" cy="1714320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Google Shape;100;p7"/>
          <p:cNvSpPr/>
          <p:nvPr/>
        </p:nvSpPr>
        <p:spPr>
          <a:xfrm>
            <a:off x="920520" y="4638240"/>
            <a:ext cx="3403080" cy="12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Ограниченные ресурсы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5" name="Google Shape;100;p7"/>
          <p:cNvSpPr/>
          <p:nvPr/>
        </p:nvSpPr>
        <p:spPr>
          <a:xfrm>
            <a:off x="4992480" y="4423680"/>
            <a:ext cx="3254760" cy="12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Этические вопросы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63;p2"/>
          <p:cNvSpPr/>
          <p:nvPr/>
        </p:nvSpPr>
        <p:spPr>
          <a:xfrm>
            <a:off x="814320" y="561492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Google Shape;61;p2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168" name="Google Shape;62;p2"/>
          <p:cNvSpPr/>
          <p:nvPr/>
        </p:nvSpPr>
        <p:spPr>
          <a:xfrm>
            <a:off x="814320" y="61416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4000"/>
              </a:lnSpc>
              <a:buNone/>
              <a:tabLst>
                <a:tab algn="l" pos="0"/>
              </a:tabLst>
            </a:pPr>
            <a:r>
              <a:rPr b="1" lang="ru-RU" sz="4450" spc="-1" strike="noStrike">
                <a:solidFill>
                  <a:srgbClr val="030303"/>
                </a:solidFill>
                <a:latin typeface="DM Sans SemiBold"/>
                <a:ea typeface="DM Sans SemiBold"/>
              </a:rPr>
              <a:t>Перспективы: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169" name="Google Shape;63;p2"/>
          <p:cNvSpPr/>
          <p:nvPr/>
        </p:nvSpPr>
        <p:spPr>
          <a:xfrm>
            <a:off x="793800" y="218160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oogle Shape;64;p2"/>
          <p:cNvSpPr/>
          <p:nvPr/>
        </p:nvSpPr>
        <p:spPr>
          <a:xfrm>
            <a:off x="878760" y="222408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1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71" name="Google Shape;65;p2"/>
          <p:cNvSpPr/>
          <p:nvPr/>
        </p:nvSpPr>
        <p:spPr>
          <a:xfrm>
            <a:off x="1600200" y="2185920"/>
            <a:ext cx="614340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В следующем учебном году планируем продолжить занятия внеурочной деятельности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2" name="Google Shape;66;p2"/>
          <p:cNvSpPr/>
          <p:nvPr/>
        </p:nvSpPr>
        <p:spPr>
          <a:xfrm>
            <a:off x="1530720" y="2672280"/>
            <a:ext cx="292752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71;p2"/>
          <p:cNvSpPr/>
          <p:nvPr/>
        </p:nvSpPr>
        <p:spPr>
          <a:xfrm>
            <a:off x="814320" y="3757680"/>
            <a:ext cx="510120" cy="51012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Google Shape;72;p2"/>
          <p:cNvSpPr/>
          <p:nvPr/>
        </p:nvSpPr>
        <p:spPr>
          <a:xfrm>
            <a:off x="885960" y="382896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2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75" name="Google Shape;73;p2"/>
          <p:cNvSpPr/>
          <p:nvPr/>
        </p:nvSpPr>
        <p:spPr>
          <a:xfrm>
            <a:off x="1528560" y="3828960"/>
            <a:ext cx="6069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25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Создание проблемной группы для педагогов гимназии «Использование возможностей ИИ на уроках»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Google Shape;72;p2"/>
          <p:cNvSpPr/>
          <p:nvPr/>
        </p:nvSpPr>
        <p:spPr>
          <a:xfrm>
            <a:off x="957240" y="5686560"/>
            <a:ext cx="3398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50" spc="-1" strike="noStrike">
                <a:solidFill>
                  <a:srgbClr val="464646"/>
                </a:solidFill>
                <a:latin typeface="DM Sans SemiBold"/>
                <a:ea typeface="DM Sans SemiBold"/>
              </a:rPr>
              <a:t>3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177" name="Прямоугольник 20"/>
          <p:cNvSpPr/>
          <p:nvPr/>
        </p:nvSpPr>
        <p:spPr>
          <a:xfrm>
            <a:off x="1457280" y="5614920"/>
            <a:ext cx="73148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25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Активизировать участие детей в сменах «Сириус Кузбасс» по ИИ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;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олимпиадах по ИИ, проектной  деятельности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Application>LibreOffice/7.3.6.2$Linux_X86_64 LibreOffice_project/30$Build-2</Application>
  <AppVersion>15.0000</AppVersion>
  <Words>140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2025-03-08T13:04:15Z</dcterms:created>
  <dc:creator>PptxGenJS</dc:creator>
  <dc:description/>
  <dc:language>ru-RU</dc:language>
  <cp:lastModifiedBy>Tatya</cp:lastModifiedBy>
  <dcterms:modified xsi:type="dcterms:W3CDTF">2025-03-11T03:35:47Z</dcterms:modified>
  <cp:revision>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Произвольный</vt:lpwstr>
  </property>
  <property fmtid="{D5CDD505-2E9C-101B-9397-08002B2CF9AE}" pid="4" name="Slides">
    <vt:i4>6</vt:i4>
  </property>
</Properties>
</file>